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88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582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9417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182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85836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8525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747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1320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1443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80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895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565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158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310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421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791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747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305038-55FC-425B-B97E-923D32029887}" type="datetimeFigureOut">
              <a:rPr lang="en-ZA" smtClean="0"/>
              <a:t>2022-03-22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05A54EE-F312-4FA7-9E4D-FAE8FF8A2E6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274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9020" y="257577"/>
            <a:ext cx="3193960" cy="1236372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u="sng" dirty="0" smtClean="0"/>
              <a:t>Censored Data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We do not know the exact event time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416416" y="1478950"/>
            <a:ext cx="4318718" cy="207456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Singly Censored Data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All censoring occurs at a single point</a:t>
            </a:r>
          </a:p>
          <a:p>
            <a:pPr algn="ctr"/>
            <a:r>
              <a:rPr lang="en-ZA" dirty="0" err="1" smtClean="0">
                <a:solidFill>
                  <a:schemeClr val="tx1"/>
                </a:solidFill>
              </a:rPr>
              <a:t>e.g</a:t>
            </a:r>
            <a:r>
              <a:rPr lang="en-ZA" dirty="0" smtClean="0">
                <a:solidFill>
                  <a:schemeClr val="tx1"/>
                </a:solidFill>
              </a:rPr>
              <a:t> right censoring represented by +(50,56,78,89,100+,100+,100+)</a:t>
            </a:r>
            <a:endParaRPr lang="en-ZA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94975" y="1287887"/>
            <a:ext cx="1034604" cy="34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096260" y="1576592"/>
            <a:ext cx="4507605" cy="2048806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Multiply Censored</a:t>
            </a:r>
          </a:p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Censoring occurs at multiple points </a:t>
            </a:r>
            <a:r>
              <a:rPr lang="en-ZA" dirty="0" err="1" smtClean="0">
                <a:solidFill>
                  <a:schemeClr val="tx1"/>
                </a:solidFill>
              </a:rPr>
              <a:t>e.g</a:t>
            </a:r>
            <a:r>
              <a:rPr lang="en-ZA" dirty="0" smtClean="0">
                <a:solidFill>
                  <a:schemeClr val="tx1"/>
                </a:solidFill>
              </a:rPr>
              <a:t> right censored represented by +(50,55+,56,72+,74+,78,89,98+</a:t>
            </a:r>
            <a:endParaRPr lang="en-ZA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379594" y="1287887"/>
            <a:ext cx="1017431" cy="346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16416" y="5241700"/>
            <a:ext cx="3002925" cy="1403797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Right Censored Data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Investigation cut short </a:t>
            </a:r>
            <a:r>
              <a:rPr lang="en-ZA" dirty="0" err="1" smtClean="0">
                <a:solidFill>
                  <a:schemeClr val="tx1"/>
                </a:solidFill>
              </a:rPr>
              <a:t>e.g</a:t>
            </a:r>
            <a:r>
              <a:rPr lang="en-ZA" dirty="0" smtClean="0">
                <a:solidFill>
                  <a:schemeClr val="tx1"/>
                </a:solidFill>
              </a:rPr>
              <a:t> withdrawals</a:t>
            </a:r>
          </a:p>
          <a:p>
            <a:pPr algn="ctr"/>
            <a:endParaRPr lang="en-ZA" u="sng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05318" y="3553514"/>
            <a:ext cx="0" cy="209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543245" y="3625398"/>
            <a:ext cx="0" cy="12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273640" y="5180153"/>
            <a:ext cx="3773510" cy="1387156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Left Censored Data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We do not know the exact time </a:t>
            </a:r>
            <a:r>
              <a:rPr lang="en-ZA" dirty="0" smtClean="0">
                <a:solidFill>
                  <a:schemeClr val="tx1"/>
                </a:solidFill>
              </a:rPr>
              <a:t>the state</a:t>
            </a:r>
            <a:r>
              <a:rPr lang="en-ZA" dirty="0" smtClean="0">
                <a:solidFill>
                  <a:schemeClr val="tx1"/>
                </a:solidFill>
              </a:rPr>
              <a:t> </a:t>
            </a:r>
            <a:r>
              <a:rPr lang="en-ZA" dirty="0" smtClean="0">
                <a:solidFill>
                  <a:schemeClr val="tx1"/>
                </a:solidFill>
              </a:rPr>
              <a:t>was entered </a:t>
            </a:r>
            <a:r>
              <a:rPr lang="en-ZA" dirty="0" err="1" smtClean="0">
                <a:solidFill>
                  <a:schemeClr val="tx1"/>
                </a:solidFill>
              </a:rPr>
              <a:t>e.g</a:t>
            </a:r>
            <a:r>
              <a:rPr lang="en-ZA" dirty="0" smtClean="0">
                <a:solidFill>
                  <a:schemeClr val="tx1"/>
                </a:solidFill>
              </a:rPr>
              <a:t> </a:t>
            </a:r>
            <a:r>
              <a:rPr lang="en-ZA" dirty="0" smtClean="0">
                <a:solidFill>
                  <a:schemeClr val="tx1"/>
                </a:solidFill>
              </a:rPr>
              <a:t>exact date of becoming sick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8397025" y="5214278"/>
            <a:ext cx="3561524" cy="1479735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Interval Censored Data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The exact time is not known but the interval </a:t>
            </a:r>
            <a:r>
              <a:rPr lang="en-ZA" dirty="0" err="1" smtClean="0">
                <a:solidFill>
                  <a:schemeClr val="tx1"/>
                </a:solidFill>
              </a:rPr>
              <a:t>e.g</a:t>
            </a:r>
            <a:r>
              <a:rPr lang="en-ZA" dirty="0" smtClean="0">
                <a:solidFill>
                  <a:schemeClr val="tx1"/>
                </a:solidFill>
              </a:rPr>
              <a:t> </a:t>
            </a:r>
            <a:r>
              <a:rPr lang="en-ZA" dirty="0" smtClean="0">
                <a:solidFill>
                  <a:schemeClr val="tx1"/>
                </a:solidFill>
              </a:rPr>
              <a:t>calendar</a:t>
            </a:r>
            <a:r>
              <a:rPr lang="en-ZA" dirty="0" smtClean="0">
                <a:solidFill>
                  <a:schemeClr val="tx1"/>
                </a:solidFill>
              </a:rPr>
              <a:t> year of withdrawal</a:t>
            </a:r>
            <a:endParaRPr lang="en-ZA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05318" y="3772960"/>
            <a:ext cx="7237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025193" y="3982747"/>
            <a:ext cx="3336703" cy="112046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Type I censoring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Occurs when a test is stopped after a certain time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466536" y="3835389"/>
            <a:ext cx="3932350" cy="134476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u="sng" dirty="0" smtClean="0">
                <a:solidFill>
                  <a:schemeClr val="tx1"/>
                </a:solidFill>
              </a:rPr>
              <a:t>Type II censoring</a:t>
            </a:r>
          </a:p>
          <a:p>
            <a:pPr algn="ctr"/>
            <a:r>
              <a:rPr lang="en-ZA" dirty="0" smtClean="0">
                <a:solidFill>
                  <a:schemeClr val="tx1"/>
                </a:solidFill>
              </a:rPr>
              <a:t>Occurs when a test is stopped after a predetermined number of failures</a:t>
            </a:r>
            <a:endParaRPr lang="en-ZA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4748269" y="3782620"/>
            <a:ext cx="1360866" cy="325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096000" y="3768671"/>
            <a:ext cx="1754748" cy="377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1" idx="2"/>
          </p:cNvCxnSpPr>
          <p:nvPr/>
        </p:nvCxnSpPr>
        <p:spPr>
          <a:xfrm flipV="1">
            <a:off x="5305568" y="4507771"/>
            <a:ext cx="2160968" cy="129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219719" y="4507771"/>
            <a:ext cx="3115475" cy="103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341364" y="4508847"/>
            <a:ext cx="0" cy="658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33" idx="1"/>
          </p:cNvCxnSpPr>
          <p:nvPr/>
        </p:nvCxnSpPr>
        <p:spPr>
          <a:xfrm>
            <a:off x="6347535" y="4507771"/>
            <a:ext cx="2571063" cy="923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7712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67</TotalTime>
  <Words>119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Droplet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do not know the exact time event</dc:title>
  <dc:creator>Palesa Kalane</dc:creator>
  <cp:lastModifiedBy>Palesa Kalane</cp:lastModifiedBy>
  <cp:revision>12</cp:revision>
  <dcterms:created xsi:type="dcterms:W3CDTF">2022-03-22T11:20:16Z</dcterms:created>
  <dcterms:modified xsi:type="dcterms:W3CDTF">2022-03-22T13:20:01Z</dcterms:modified>
</cp:coreProperties>
</file>